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7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5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4.png"/><Relationship Id="rId5" Type="http://schemas.openxmlformats.org/officeDocument/2006/relationships/image" Target="../media/image64.png"/><Relationship Id="rId10" Type="http://schemas.openxmlformats.org/officeDocument/2006/relationships/image" Target="../media/image103.png"/><Relationship Id="rId4" Type="http://schemas.openxmlformats.org/officeDocument/2006/relationships/image" Target="../media/image59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7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F5EF085-1369-66BA-139B-DFB6AA623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8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BE64C3F-E47A-F243-B8C6-6F85ACCC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" y="255926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38F97FA-F15F-F641-900F-49ADE9CD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535B1D7-D972-4A2F-55AE-68A30A5B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68" y="64619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E8870EE-567A-D20A-E361-B48339307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71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AEDC4F9-6544-A39F-AC3F-36D6F166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74" y="445551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0030FC-F4CF-FFFD-5C73-A8A49FF25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35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3D4214A-DFC9-B1FF-D0F9-DFEDE20B7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35" y="255666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85192F0E-867F-55AC-120D-1F4A8CD5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35" y="445291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2BB9B901-EEBC-2C40-D82E-1ACAA03A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64" y="2526460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2EB060-9D1E-B0F4-ADF4-349B8D1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84" y="249694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44" y="249560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78"/>
            <a:ext cx="3219819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3E1BA97-D9A7-AE6D-8F78-CF66DA1C6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0" y="668119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198FD-DF53-7951-517E-BACC44A9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0" y="257616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A42B3A3-2C0C-0A28-380D-3FD8ACE4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0" y="4483706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2570F1A-B03C-F386-FA15-825A433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10" y="6225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2220853-E3FD-391F-2BE7-D1BAF5C1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395" y="252377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C0634E9-7880-084C-FAB0-4C5D0DD16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395" y="4416832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>
            <a:extLst>
              <a:ext uri="{FF2B5EF4-FFF2-40B4-BE49-F238E27FC236}">
                <a16:creationId xmlns:a16="http://schemas.microsoft.com/office/drawing/2014/main" id="{D3B450E2-EA72-276D-B16B-E212E06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28" y="2453763"/>
            <a:ext cx="3265487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CDC1E53-0C67-9C85-0FEB-4DCF0EEE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87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E7F0710-E30F-B717-C8FD-9F99F4C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</TotalTime>
  <Words>752</Words>
  <Application>Microsoft Office PowerPoint</Application>
  <PresentationFormat>Widescreen</PresentationFormat>
  <Paragraphs>183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68</cp:revision>
  <dcterms:created xsi:type="dcterms:W3CDTF">2022-05-19T15:06:45Z</dcterms:created>
  <dcterms:modified xsi:type="dcterms:W3CDTF">2022-10-20T23:58:33Z</dcterms:modified>
</cp:coreProperties>
</file>